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1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1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4767262"/>
            <a:ext cx="2895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06375"/>
            <a:ext cx="82296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457200" y="1201737"/>
            <a:ext cx="8229600" cy="3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00" spcFirstLastPara="1" rIns="91300" wrap="square" tIns="4565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4767262"/>
            <a:ext cx="2895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subTitle"/>
          </p:nvPr>
        </p:nvSpPr>
        <p:spPr>
          <a:xfrm>
            <a:off x="1371600" y="2914657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00" spcFirstLastPara="1" rIns="91300" wrap="square" tIns="4565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4767262"/>
            <a:ext cx="2895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 rot="5400000">
            <a:off x="5463757" y="1371629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00" spcFirstLastPara="1" rIns="91300" wrap="square" tIns="4565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4767262"/>
            <a:ext cx="2895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06375"/>
            <a:ext cx="82296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 rot="5400000">
            <a:off x="2875800" y="-1216863"/>
            <a:ext cx="33924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00" spcFirstLastPara="1" rIns="91300" wrap="square" tIns="4565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4767262"/>
            <a:ext cx="2895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1792295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00" spcFirstLastPara="1" rIns="91300" wrap="square" tIns="4565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/>
          <p:nvPr>
            <p:ph idx="2" type="pic"/>
          </p:nvPr>
        </p:nvSpPr>
        <p:spPr>
          <a:xfrm>
            <a:off x="1792295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00" spcFirstLastPara="1" rIns="91300" wrap="square" tIns="4565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1792295" y="4025505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00" spcFirstLastPara="1" rIns="91300" wrap="square" tIns="4565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457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3124200" y="4767262"/>
            <a:ext cx="2895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6553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457208" y="204794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00" spcFirstLastPara="1" rIns="91300" wrap="square" tIns="4565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3575057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00" spcFirstLastPara="1" rIns="91300" wrap="square" tIns="4565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57208" y="1076328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00" spcFirstLastPara="1" rIns="91300" wrap="square" tIns="4565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4767262"/>
            <a:ext cx="2895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06375"/>
            <a:ext cx="82296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2"/>
            <a:ext cx="2895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457200" y="206375"/>
            <a:ext cx="82296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00" spcFirstLastPara="1" rIns="91300" wrap="square" tIns="4565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8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00" spcFirstLastPara="1" rIns="91300" wrap="square" tIns="4565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4" name="Google Shape;54;p8"/>
          <p:cNvSpPr txBox="1"/>
          <p:nvPr>
            <p:ph idx="3" type="body"/>
          </p:nvPr>
        </p:nvSpPr>
        <p:spPr>
          <a:xfrm>
            <a:off x="4645033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00" spcFirstLastPara="1" rIns="91300" wrap="square" tIns="4565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8"/>
          <p:cNvSpPr txBox="1"/>
          <p:nvPr>
            <p:ph idx="4" type="body"/>
          </p:nvPr>
        </p:nvSpPr>
        <p:spPr>
          <a:xfrm>
            <a:off x="4645033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00" spcFirstLastPara="1" rIns="91300" wrap="square" tIns="4565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6" name="Google Shape;56;p8"/>
          <p:cNvSpPr txBox="1"/>
          <p:nvPr>
            <p:ph idx="10" type="dt"/>
          </p:nvPr>
        </p:nvSpPr>
        <p:spPr>
          <a:xfrm>
            <a:off x="457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3124200" y="4767262"/>
            <a:ext cx="2895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6553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457200" y="206375"/>
            <a:ext cx="82296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457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00" spcFirstLastPara="1" rIns="91300" wrap="square" tIns="4565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4648207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00" spcFirstLastPara="1" rIns="91300" wrap="square" tIns="4565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457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3124200" y="4767262"/>
            <a:ext cx="2895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6553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00" spcFirstLastPara="1" rIns="91300" wrap="square" tIns="4565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00" spcFirstLastPara="1" rIns="91300" wrap="square" tIns="4565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4767262"/>
            <a:ext cx="2895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06375"/>
            <a:ext cx="82296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201737"/>
            <a:ext cx="8229600" cy="3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00" spcFirstLastPara="1" rIns="91300" wrap="square" tIns="4565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4767262"/>
            <a:ext cx="2895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4767262"/>
            <a:ext cx="2133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91300" spcFirstLastPara="1" rIns="91300" wrap="square" tIns="456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PT_DGPSA_MODELO 2 WIDE_MOD.png"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555625" y="822325"/>
            <a:ext cx="8137500" cy="3205200"/>
          </a:xfrm>
          <a:prstGeom prst="rect">
            <a:avLst/>
          </a:prstGeom>
          <a:solidFill>
            <a:srgbClr val="F79646"/>
          </a:solidFill>
          <a:ln cap="flat" cmpd="sng" w="25400">
            <a:solidFill>
              <a:srgbClr val="B66D3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60400" y="1366837"/>
            <a:ext cx="7870800" cy="18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953735"/>
                </a:solidFill>
                <a:latin typeface="Arial"/>
                <a:ea typeface="Arial"/>
                <a:cs typeface="Arial"/>
                <a:sym typeface="Arial"/>
              </a:rPr>
              <a:t>GCABA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953735"/>
                </a:solidFill>
                <a:latin typeface="Arial"/>
                <a:ea typeface="Arial"/>
                <a:cs typeface="Arial"/>
                <a:sym typeface="Arial"/>
              </a:rPr>
              <a:t>MINISTERIO DE DESARROLLO HUMANO Y HABITAT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953735"/>
                </a:solidFill>
                <a:latin typeface="Arial"/>
                <a:ea typeface="Arial"/>
                <a:cs typeface="Arial"/>
                <a:sym typeface="Arial"/>
              </a:rPr>
              <a:t>SSFPFyC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953735"/>
                </a:solidFill>
                <a:latin typeface="Arial"/>
                <a:ea typeface="Arial"/>
                <a:cs typeface="Arial"/>
                <a:sym typeface="Arial"/>
              </a:rPr>
              <a:t>DIRECCIÓN GENERAL DE NIÑEZ Y ADOLESCENCIA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953735"/>
                </a:solidFill>
                <a:latin typeface="Arial"/>
                <a:ea typeface="Arial"/>
                <a:cs typeface="Arial"/>
                <a:sym typeface="Arial"/>
              </a:rPr>
              <a:t>GERENCIA OPERATIVA ADOLESCENTES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PT_DGPSA_MODELO 2 WIDE_MOD.png" id="143" name="Google Shape;14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8212" y="439737"/>
            <a:ext cx="7337425" cy="4176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PT_DGPSA_MODELO 2 WIDE_MOD.png" id="95" name="Google Shape;9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8212" y="527050"/>
            <a:ext cx="7545386" cy="397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PT_DGPSA_MODELO 2 WIDE_MOD.png" id="101" name="Google Shape;10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4512" y="306387"/>
            <a:ext cx="8148637" cy="424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PT_DGPSA_MODELO 2 WIDE_MOD.png" id="107" name="Google Shape;10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0550" y="285750"/>
            <a:ext cx="8021636" cy="437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PT_DGPSA_MODELO 2 WIDE_MOD.png" id="113" name="Google Shape;11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6587" y="358775"/>
            <a:ext cx="7685087" cy="432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PT_DGPSA_MODELO 2 WIDE_MOD.png" id="119" name="Google Shape;11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8625" y="241300"/>
            <a:ext cx="8008937" cy="450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PT_DGPSA_MODELO 2 WIDE_MOD.png" id="125" name="Google Shape;12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0400" y="371475"/>
            <a:ext cx="8159750" cy="426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PT_DGPSA_MODELO 2 WIDE_MOD.png" id="131" name="Google Shape;13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4962" y="188912"/>
            <a:ext cx="8496300" cy="4545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PT_DGPSA_MODELO 2 WIDE_MOD.png" id="137" name="Google Shape;137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2475" y="423862"/>
            <a:ext cx="7650162" cy="4303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